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87"/>
    <p:restoredTop sz="96240"/>
  </p:normalViewPr>
  <p:slideViewPr>
    <p:cSldViewPr snapToGrid="0" snapToObjects="1">
      <p:cViewPr varScale="1">
        <p:scale>
          <a:sx n="135" d="100"/>
          <a:sy n="135" d="100"/>
        </p:scale>
        <p:origin x="2064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sv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9145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997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5191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9819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4214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3011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2091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6069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622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6707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11395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6EEB-0343-A34E-84CE-2CD1DD11F081}" type="datetimeFigureOut">
              <a:rPr lang="en-NO" smtClean="0"/>
              <a:t>18/08/2020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072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tiff"/><Relationship Id="rId7" Type="http://schemas.openxmlformats.org/officeDocument/2006/relationships/image" Target="../media/image6.sv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9A56E4-F69A-F847-A2C0-B243B4B02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991" y="1593320"/>
            <a:ext cx="2115114" cy="74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9D3692-F186-9D48-9542-831BAE4DC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605" y="1672695"/>
            <a:ext cx="2186023" cy="6066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6162B5-80A6-0F44-AE3B-A06282C5B891}"/>
              </a:ext>
            </a:extLst>
          </p:cNvPr>
          <p:cNvSpPr txBox="1"/>
          <p:nvPr/>
        </p:nvSpPr>
        <p:spPr>
          <a:xfrm>
            <a:off x="2629054" y="2598514"/>
            <a:ext cx="232064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91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Salmon 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FFBC5-977A-1F41-8877-E518931077AB}"/>
              </a:ext>
            </a:extLst>
          </p:cNvPr>
          <p:cNvSpPr txBox="1"/>
          <p:nvPr/>
        </p:nvSpPr>
        <p:spPr>
          <a:xfrm>
            <a:off x="5125104" y="2598514"/>
            <a:ext cx="244358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</a:rPr>
              <a:t>Trout</a:t>
            </a:r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3D2FB-CA24-144E-AD81-9EC9FED1A550}"/>
              </a:ext>
            </a:extLst>
          </p:cNvPr>
          <p:cNvSpPr txBox="1"/>
          <p:nvPr/>
        </p:nvSpPr>
        <p:spPr>
          <a:xfrm>
            <a:off x="3820660" y="1003848"/>
            <a:ext cx="260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7729B"/>
                </a:solidFill>
              </a:rPr>
              <a:t>Aquaculture production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3A1303-F2B2-4149-8CA5-20B53F7AE757}"/>
              </a:ext>
            </a:extLst>
          </p:cNvPr>
          <p:cNvSpPr txBox="1"/>
          <p:nvPr/>
        </p:nvSpPr>
        <p:spPr>
          <a:xfrm>
            <a:off x="1997262" y="3769355"/>
            <a:ext cx="1640810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Lice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prevalence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AAE1AD-66F6-904D-86F7-191CAF3F5A55}"/>
              </a:ext>
            </a:extLst>
          </p:cNvPr>
          <p:cNvSpPr txBox="1"/>
          <p:nvPr/>
        </p:nvSpPr>
        <p:spPr>
          <a:xfrm>
            <a:off x="3338324" y="3773223"/>
            <a:ext cx="2130506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 B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investigations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7CA35F-3E2C-CA42-9FF3-5695B2DC8079}"/>
              </a:ext>
            </a:extLst>
          </p:cNvPr>
          <p:cNvSpPr txBox="1"/>
          <p:nvPr/>
        </p:nvSpPr>
        <p:spPr>
          <a:xfrm>
            <a:off x="4674861" y="3765385"/>
            <a:ext cx="272277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Economic feed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conversion ratio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03F996-9575-3942-853F-DCB243C4C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3617" y="4483713"/>
            <a:ext cx="1416899" cy="8498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3EB56D-EBA1-CE41-98FB-124FDC014BA8}"/>
              </a:ext>
            </a:extLst>
          </p:cNvPr>
          <p:cNvSpPr txBox="1"/>
          <p:nvPr/>
        </p:nvSpPr>
        <p:spPr>
          <a:xfrm>
            <a:off x="3828847" y="3240407"/>
            <a:ext cx="2807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1" dirty="0">
                <a:solidFill>
                  <a:srgbClr val="07729B"/>
                </a:solidFill>
              </a:rPr>
              <a:t>Sustainability indicators :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D71B88E-435C-D04D-9BD1-395A0B39514E}"/>
              </a:ext>
            </a:extLst>
          </p:cNvPr>
          <p:cNvSpPr/>
          <p:nvPr/>
        </p:nvSpPr>
        <p:spPr>
          <a:xfrm>
            <a:off x="2598002" y="1484077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919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40BEAE-F1E3-8440-A490-4DBFB1D16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51149" y="4432555"/>
            <a:ext cx="1133036" cy="900056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F06BFEA-6813-2D44-86A2-4C86FD3679DD}"/>
              </a:ext>
            </a:extLst>
          </p:cNvPr>
          <p:cNvSpPr/>
          <p:nvPr/>
        </p:nvSpPr>
        <p:spPr>
          <a:xfrm>
            <a:off x="2102811" y="4327393"/>
            <a:ext cx="1429713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188AE-D8B8-8448-83A5-2EBE2651D2AC}"/>
              </a:ext>
            </a:extLst>
          </p:cNvPr>
          <p:cNvSpPr txBox="1"/>
          <p:nvPr/>
        </p:nvSpPr>
        <p:spPr>
          <a:xfrm>
            <a:off x="5870449" y="4882582"/>
            <a:ext cx="5590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500" b="1" dirty="0">
                <a:solidFill>
                  <a:srgbClr val="011893"/>
                </a:solidFill>
              </a:rPr>
              <a:t>1.3</a:t>
            </a:r>
          </a:p>
        </p:txBody>
      </p:sp>
      <p:pic>
        <p:nvPicPr>
          <p:cNvPr id="23" name="Graphic 22" descr="Fish">
            <a:extLst>
              <a:ext uri="{FF2B5EF4-FFF2-40B4-BE49-F238E27FC236}">
                <a16:creationId xmlns:a16="http://schemas.microsoft.com/office/drawing/2014/main" id="{10D3ECA0-E252-5845-B84C-58255B5CA0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702365" y="4297828"/>
            <a:ext cx="595178" cy="595178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4944340D-DA6A-3843-8CB5-A4495A95CD97}"/>
              </a:ext>
            </a:extLst>
          </p:cNvPr>
          <p:cNvSpPr/>
          <p:nvPr/>
        </p:nvSpPr>
        <p:spPr>
          <a:xfrm>
            <a:off x="5778887" y="4783543"/>
            <a:ext cx="559099" cy="521244"/>
          </a:xfrm>
          <a:prstGeom prst="ellipse">
            <a:avLst/>
          </a:prstGeom>
          <a:noFill/>
          <a:ln w="53975">
            <a:solidFill>
              <a:srgbClr val="0118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sz="135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8D71346-331F-7248-8E3C-3F3A801ED7F0}"/>
              </a:ext>
            </a:extLst>
          </p:cNvPr>
          <p:cNvSpPr/>
          <p:nvPr/>
        </p:nvSpPr>
        <p:spPr>
          <a:xfrm>
            <a:off x="5232404" y="1491953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DFEE27-D95F-BB4F-A832-48C83C04B9ED}"/>
              </a:ext>
            </a:extLst>
          </p:cNvPr>
          <p:cNvSpPr/>
          <p:nvPr/>
        </p:nvSpPr>
        <p:spPr>
          <a:xfrm>
            <a:off x="3621060" y="4327393"/>
            <a:ext cx="1565035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2671A32-FF51-3943-973F-6FB5DCF8892A}"/>
              </a:ext>
            </a:extLst>
          </p:cNvPr>
          <p:cNvSpPr/>
          <p:nvPr/>
        </p:nvSpPr>
        <p:spPr>
          <a:xfrm>
            <a:off x="5285635" y="4307348"/>
            <a:ext cx="1501225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977C5F5B-B773-7B47-A677-D29E3229E9BB}"/>
              </a:ext>
            </a:extLst>
          </p:cNvPr>
          <p:cNvSpPr/>
          <p:nvPr/>
        </p:nvSpPr>
        <p:spPr>
          <a:xfrm>
            <a:off x="6886400" y="4297828"/>
            <a:ext cx="1501225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583577-DACF-E64F-B06C-51B4C083C6A9}"/>
              </a:ext>
            </a:extLst>
          </p:cNvPr>
          <p:cNvSpPr txBox="1"/>
          <p:nvPr/>
        </p:nvSpPr>
        <p:spPr>
          <a:xfrm>
            <a:off x="6911915" y="3861510"/>
            <a:ext cx="1569517" cy="28469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Escaped fish</a:t>
            </a:r>
          </a:p>
        </p:txBody>
      </p:sp>
      <p:pic>
        <p:nvPicPr>
          <p:cNvPr id="3" name="Picture 2" descr="A group of fish in the water&#10;&#10;Description automatically generated">
            <a:extLst>
              <a:ext uri="{FF2B5EF4-FFF2-40B4-BE49-F238E27FC236}">
                <a16:creationId xmlns:a16="http://schemas.microsoft.com/office/drawing/2014/main" id="{E5B35FDB-C0BF-AB42-99EE-057EB87DFAA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5212" t="10025" r="1312" b="9581"/>
          <a:stretch/>
        </p:blipFill>
        <p:spPr>
          <a:xfrm>
            <a:off x="6984627" y="4594914"/>
            <a:ext cx="1351326" cy="529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585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7" grpId="0"/>
      <p:bldP spid="21" grpId="0" animBg="1"/>
      <p:bldP spid="22" grpId="0"/>
      <p:bldP spid="24" grpId="0" animBg="1"/>
      <p:bldP spid="27" grpId="0" animBg="1"/>
      <p:bldP spid="28" grpId="0" animBg="1"/>
      <p:bldP spid="25" grpId="0" animBg="1"/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BC57782C-9D7F-1644-9F6B-CBEBB984E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03" y="822096"/>
            <a:ext cx="8041793" cy="5213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5271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</TotalTime>
  <Words>21</Words>
  <Application>Microsoft Macintosh PowerPoint</Application>
  <PresentationFormat>On-screen Show (4:3)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Espinasse, Marina</dc:creator>
  <cp:lastModifiedBy>Espinasse, Marina</cp:lastModifiedBy>
  <cp:revision>11</cp:revision>
  <cp:lastPrinted>2020-02-06T16:20:58Z</cp:lastPrinted>
  <dcterms:created xsi:type="dcterms:W3CDTF">2020-02-06T16:12:33Z</dcterms:created>
  <dcterms:modified xsi:type="dcterms:W3CDTF">2020-08-18T16:09:48Z</dcterms:modified>
</cp:coreProperties>
</file>

<file path=docProps/thumbnail.jpeg>
</file>